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662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147524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Introdução à Programação Python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6350437" y="4711779"/>
            <a:ext cx="7415927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Python é uma linguagem de programação poderosa e versátil que se tornou popular entre iniciantes e especialistas. Sua sintaxe clara e legível torna o aprendizado relativamente fácil, enquanto sua vasta biblioteca de módulos oferece ferramentas para diversos tipos de projetos, desde desenvolvimento web e análise de dados até automação e inteligência artificial.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840343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Função print()</a:t>
            </a:r>
            <a:endParaRPr lang="en-US" sz="3402" dirty="0"/>
          </a:p>
        </p:txBody>
      </p:sp>
      <p:sp>
        <p:nvSpPr>
          <p:cNvPr id="6" name="Text 2"/>
          <p:cNvSpPr/>
          <p:nvPr/>
        </p:nvSpPr>
        <p:spPr>
          <a:xfrm>
            <a:off x="6091238" y="1639610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 função `print()` é uma ferramenta fundamental em Python. Ela permite que você exiba informações na tela, o que é crucial para visualizar resultados, fornecer mensagens ao usuário ou depurar o código.</a:t>
            </a:r>
            <a:endParaRPr lang="en-US" sz="1361" dirty="0"/>
          </a:p>
        </p:txBody>
      </p:sp>
      <p:sp>
        <p:nvSpPr>
          <p:cNvPr id="7" name="Shape 3"/>
          <p:cNvSpPr/>
          <p:nvPr/>
        </p:nvSpPr>
        <p:spPr>
          <a:xfrm>
            <a:off x="6091238" y="2581394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4"/>
          <p:cNvSpPr/>
          <p:nvPr/>
        </p:nvSpPr>
        <p:spPr>
          <a:xfrm>
            <a:off x="6225897" y="2646164"/>
            <a:ext cx="119301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041" dirty="0"/>
          </a:p>
        </p:txBody>
      </p:sp>
      <p:sp>
        <p:nvSpPr>
          <p:cNvPr id="9" name="Text 5"/>
          <p:cNvSpPr/>
          <p:nvPr/>
        </p:nvSpPr>
        <p:spPr>
          <a:xfrm>
            <a:off x="6652736" y="2581394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Exibição de Strings</a:t>
            </a:r>
            <a:endParaRPr lang="en-US" sz="1701" dirty="0"/>
          </a:p>
        </p:txBody>
      </p:sp>
      <p:sp>
        <p:nvSpPr>
          <p:cNvPr id="10" name="Text 6"/>
          <p:cNvSpPr/>
          <p:nvPr/>
        </p:nvSpPr>
        <p:spPr>
          <a:xfrm>
            <a:off x="6652736" y="2954893"/>
            <a:ext cx="7372826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 função `print()` pode ser usada para exibir strings simples, que são sequências de caracteres.</a:t>
            </a:r>
            <a:endParaRPr lang="en-US" sz="1361" dirty="0"/>
          </a:p>
        </p:txBody>
      </p:sp>
      <p:sp>
        <p:nvSpPr>
          <p:cNvPr id="11" name="Shape 7"/>
          <p:cNvSpPr/>
          <p:nvPr/>
        </p:nvSpPr>
        <p:spPr>
          <a:xfrm>
            <a:off x="6091238" y="3598545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 8"/>
          <p:cNvSpPr/>
          <p:nvPr/>
        </p:nvSpPr>
        <p:spPr>
          <a:xfrm>
            <a:off x="6212681" y="3663315"/>
            <a:ext cx="145733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041" dirty="0"/>
          </a:p>
        </p:txBody>
      </p:sp>
      <p:sp>
        <p:nvSpPr>
          <p:cNvPr id="13" name="Text 9"/>
          <p:cNvSpPr/>
          <p:nvPr/>
        </p:nvSpPr>
        <p:spPr>
          <a:xfrm>
            <a:off x="6652736" y="3598545"/>
            <a:ext cx="2822734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Exibição de Vários Argumentos</a:t>
            </a:r>
            <a:endParaRPr lang="en-US" sz="1701" dirty="0"/>
          </a:p>
        </p:txBody>
      </p:sp>
      <p:sp>
        <p:nvSpPr>
          <p:cNvPr id="14" name="Text 10"/>
          <p:cNvSpPr/>
          <p:nvPr/>
        </p:nvSpPr>
        <p:spPr>
          <a:xfrm>
            <a:off x="6652736" y="3972044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Você pode usar `print()` para exibir vários argumentos, separados por vírgulas. Esses argumentos podem ser strings, números, listas, dicionários e outros tipos de dados.</a:t>
            </a:r>
            <a:endParaRPr lang="en-US" sz="1361" dirty="0"/>
          </a:p>
        </p:txBody>
      </p:sp>
      <p:sp>
        <p:nvSpPr>
          <p:cNvPr id="15" name="Shape 11"/>
          <p:cNvSpPr/>
          <p:nvPr/>
        </p:nvSpPr>
        <p:spPr>
          <a:xfrm>
            <a:off x="6091238" y="4892278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6" name="Text 12"/>
          <p:cNvSpPr/>
          <p:nvPr/>
        </p:nvSpPr>
        <p:spPr>
          <a:xfrm>
            <a:off x="6213396" y="4957048"/>
            <a:ext cx="144423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041" dirty="0"/>
          </a:p>
        </p:txBody>
      </p:sp>
      <p:sp>
        <p:nvSpPr>
          <p:cNvPr id="17" name="Text 13"/>
          <p:cNvSpPr/>
          <p:nvPr/>
        </p:nvSpPr>
        <p:spPr>
          <a:xfrm>
            <a:off x="6652736" y="4892278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Formatação de Saída</a:t>
            </a:r>
            <a:endParaRPr lang="en-US" sz="1701" dirty="0"/>
          </a:p>
        </p:txBody>
      </p:sp>
      <p:sp>
        <p:nvSpPr>
          <p:cNvPr id="18" name="Text 14"/>
          <p:cNvSpPr/>
          <p:nvPr/>
        </p:nvSpPr>
        <p:spPr>
          <a:xfrm>
            <a:off x="6652736" y="5265777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Para criar uma saída mais legível, você pode usar f-strings, que permitem inserir valores de variáveis diretamente no texto da string.</a:t>
            </a:r>
            <a:endParaRPr lang="en-US" sz="1361" dirty="0"/>
          </a:p>
        </p:txBody>
      </p:sp>
      <p:sp>
        <p:nvSpPr>
          <p:cNvPr id="19" name="Shape 15"/>
          <p:cNvSpPr/>
          <p:nvPr/>
        </p:nvSpPr>
        <p:spPr>
          <a:xfrm>
            <a:off x="6091238" y="6186011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0" name="Text 16"/>
          <p:cNvSpPr/>
          <p:nvPr/>
        </p:nvSpPr>
        <p:spPr>
          <a:xfrm>
            <a:off x="6213277" y="6250781"/>
            <a:ext cx="144661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4</a:t>
            </a:r>
            <a:endParaRPr lang="en-US" sz="2041" dirty="0"/>
          </a:p>
        </p:txBody>
      </p:sp>
      <p:sp>
        <p:nvSpPr>
          <p:cNvPr id="21" name="Text 17"/>
          <p:cNvSpPr/>
          <p:nvPr/>
        </p:nvSpPr>
        <p:spPr>
          <a:xfrm>
            <a:off x="6652736" y="6186011"/>
            <a:ext cx="3025735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Utilização em Diversos Contextos</a:t>
            </a:r>
            <a:endParaRPr lang="en-US" sz="1701" dirty="0"/>
          </a:p>
        </p:txBody>
      </p:sp>
      <p:sp>
        <p:nvSpPr>
          <p:cNvPr id="22" name="Text 18"/>
          <p:cNvSpPr/>
          <p:nvPr/>
        </p:nvSpPr>
        <p:spPr>
          <a:xfrm>
            <a:off x="6652736" y="6559510"/>
            <a:ext cx="7372826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 função `print()` é utilizada em diversas situações durante o desenvolvimento em Python, incluindo a exibição de dados de variáveis, mensagens de feedback ao usuário, resultados de operações e mensagens de erro.</a:t>
            </a:r>
            <a:endParaRPr lang="en-US" sz="136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1538168" y="639961"/>
            <a:ext cx="5816679" cy="7269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25"/>
              </a:lnSpc>
              <a:buNone/>
            </a:pPr>
            <a:r>
              <a:rPr lang="en-US" sz="458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Função input()</a:t>
            </a:r>
            <a:endParaRPr lang="en-US" sz="4580" dirty="0"/>
          </a:p>
        </p:txBody>
      </p:sp>
      <p:sp>
        <p:nvSpPr>
          <p:cNvPr id="5" name="Text 2"/>
          <p:cNvSpPr/>
          <p:nvPr/>
        </p:nvSpPr>
        <p:spPr>
          <a:xfrm>
            <a:off x="1538168" y="1832253"/>
            <a:ext cx="11554063" cy="7443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31"/>
              </a:lnSpc>
              <a:buNone/>
            </a:pPr>
            <a:r>
              <a:rPr lang="en-US" sz="183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 função `input()` é uma ponte crucial para a interação do seu programa com o usuário. Ela permite que você solicite informações ao usuário através do teclado, tornando seus programas mais dinâmicos e interativos.</a:t>
            </a:r>
            <a:endParaRPr lang="en-US" sz="1832" dirty="0"/>
          </a:p>
        </p:txBody>
      </p:sp>
      <p:sp>
        <p:nvSpPr>
          <p:cNvPr id="6" name="Text 3"/>
          <p:cNvSpPr/>
          <p:nvPr/>
        </p:nvSpPr>
        <p:spPr>
          <a:xfrm>
            <a:off x="1538168" y="3070979"/>
            <a:ext cx="3472458" cy="7269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63"/>
              </a:lnSpc>
              <a:buNone/>
            </a:pPr>
            <a:r>
              <a:rPr lang="en-US" sz="229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Obtenção de Dados do Usuário</a:t>
            </a:r>
            <a:endParaRPr lang="en-US" sz="2290" dirty="0"/>
          </a:p>
        </p:txBody>
      </p:sp>
      <p:sp>
        <p:nvSpPr>
          <p:cNvPr id="7" name="Text 4"/>
          <p:cNvSpPr/>
          <p:nvPr/>
        </p:nvSpPr>
        <p:spPr>
          <a:xfrm>
            <a:off x="1538168" y="4030623"/>
            <a:ext cx="3472458" cy="26053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31"/>
              </a:lnSpc>
              <a:buNone/>
            </a:pPr>
            <a:r>
              <a:rPr lang="en-US" sz="183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 função `input()` exibe uma mensagem na tela, solicitando que o usuário insira dados. Essa mensagem é conhecida como prompt. Ao pressionar Enter, o valor digitado é armazenado como uma string.</a:t>
            </a:r>
            <a:endParaRPr lang="en-US" sz="1832" dirty="0"/>
          </a:p>
        </p:txBody>
      </p:sp>
      <p:sp>
        <p:nvSpPr>
          <p:cNvPr id="8" name="Text 5"/>
          <p:cNvSpPr/>
          <p:nvPr/>
        </p:nvSpPr>
        <p:spPr>
          <a:xfrm>
            <a:off x="5585936" y="3070979"/>
            <a:ext cx="3472458" cy="7269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63"/>
              </a:lnSpc>
              <a:buNone/>
            </a:pPr>
            <a:r>
              <a:rPr lang="en-US" sz="229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Conversão de Tipos de Dados</a:t>
            </a:r>
            <a:endParaRPr lang="en-US" sz="2290" dirty="0"/>
          </a:p>
        </p:txBody>
      </p:sp>
      <p:sp>
        <p:nvSpPr>
          <p:cNvPr id="9" name="Text 6"/>
          <p:cNvSpPr/>
          <p:nvPr/>
        </p:nvSpPr>
        <p:spPr>
          <a:xfrm>
            <a:off x="5585936" y="4030623"/>
            <a:ext cx="3472458" cy="33497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31"/>
              </a:lnSpc>
              <a:buNone/>
            </a:pPr>
            <a:r>
              <a:rPr lang="en-US" sz="183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 valor retornado pela função `input()` é sempre uma string, mesmo que o usuário tenha digitado um número. Se você precisar realizar operações matemáticas ou manipular outros tipos de dados, é necessário converter a entrada para o tipo desejado.</a:t>
            </a:r>
            <a:endParaRPr lang="en-US" sz="1832" dirty="0"/>
          </a:p>
        </p:txBody>
      </p:sp>
      <p:sp>
        <p:nvSpPr>
          <p:cNvPr id="10" name="Text 7"/>
          <p:cNvSpPr/>
          <p:nvPr/>
        </p:nvSpPr>
        <p:spPr>
          <a:xfrm>
            <a:off x="9633704" y="3070979"/>
            <a:ext cx="2908340" cy="3634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63"/>
              </a:lnSpc>
              <a:buNone/>
            </a:pPr>
            <a:r>
              <a:rPr lang="en-US" sz="229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Aplicações Práticas</a:t>
            </a:r>
            <a:endParaRPr lang="en-US" sz="2290" dirty="0"/>
          </a:p>
        </p:txBody>
      </p:sp>
      <p:sp>
        <p:nvSpPr>
          <p:cNvPr id="11" name="Text 8"/>
          <p:cNvSpPr/>
          <p:nvPr/>
        </p:nvSpPr>
        <p:spPr>
          <a:xfrm>
            <a:off x="9633704" y="3667125"/>
            <a:ext cx="3472458" cy="22331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31"/>
              </a:lnSpc>
              <a:buNone/>
            </a:pPr>
            <a:r>
              <a:rPr lang="en-US" sz="183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 função `input()` é utilizada em diversos cenários, como solicitar dados de login, coletar informações para cálculos, obter respostas de um quiz ou interagir com o usuário de formas criativas.</a:t>
            </a:r>
            <a:endParaRPr lang="en-US" sz="183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1367790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Strings em Python</a:t>
            </a:r>
            <a:endParaRPr lang="en-US" sz="3402" dirty="0"/>
          </a:p>
        </p:txBody>
      </p:sp>
      <p:sp>
        <p:nvSpPr>
          <p:cNvPr id="6" name="Text 2"/>
          <p:cNvSpPr/>
          <p:nvPr/>
        </p:nvSpPr>
        <p:spPr>
          <a:xfrm>
            <a:off x="6091238" y="2167057"/>
            <a:ext cx="793432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Strings são sequências de caracteres delimitadas por aspas simples (') ou duplas ("). Elas são amplamente usadas em Python para manipular e armazenar texto. Strings são imutáveis, o que significa que o conteúdo de uma string não pode ser alterado diretamente.</a:t>
            </a:r>
            <a:endParaRPr lang="en-US" sz="1361" dirty="0"/>
          </a:p>
        </p:txBody>
      </p:sp>
      <p:sp>
        <p:nvSpPr>
          <p:cNvPr id="7" name="Shape 3"/>
          <p:cNvSpPr/>
          <p:nvPr/>
        </p:nvSpPr>
        <p:spPr>
          <a:xfrm>
            <a:off x="6091238" y="3191113"/>
            <a:ext cx="7934325" cy="3670697"/>
          </a:xfrm>
          <a:prstGeom prst="roundRect">
            <a:avLst>
              <a:gd name="adj" fmla="val 197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Shape 4"/>
          <p:cNvSpPr/>
          <p:nvPr/>
        </p:nvSpPr>
        <p:spPr>
          <a:xfrm>
            <a:off x="6098857" y="3198733"/>
            <a:ext cx="7918252" cy="4989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6272451" y="3309938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Operação</a:t>
            </a:r>
            <a:endParaRPr lang="en-US" sz="1361" dirty="0"/>
          </a:p>
        </p:txBody>
      </p:sp>
      <p:sp>
        <p:nvSpPr>
          <p:cNvPr id="10" name="Text 6"/>
          <p:cNvSpPr/>
          <p:nvPr/>
        </p:nvSpPr>
        <p:spPr>
          <a:xfrm>
            <a:off x="8915400" y="3309938"/>
            <a:ext cx="228600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Descrição</a:t>
            </a:r>
            <a:endParaRPr lang="en-US" sz="1361" dirty="0"/>
          </a:p>
        </p:txBody>
      </p:sp>
      <p:sp>
        <p:nvSpPr>
          <p:cNvPr id="11" name="Text 7"/>
          <p:cNvSpPr/>
          <p:nvPr/>
        </p:nvSpPr>
        <p:spPr>
          <a:xfrm>
            <a:off x="11554539" y="3309938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Exemplo</a:t>
            </a:r>
            <a:endParaRPr lang="en-US" sz="1361" dirty="0"/>
          </a:p>
        </p:txBody>
      </p:sp>
      <p:sp>
        <p:nvSpPr>
          <p:cNvPr id="12" name="Shape 8"/>
          <p:cNvSpPr/>
          <p:nvPr/>
        </p:nvSpPr>
        <p:spPr>
          <a:xfrm>
            <a:off x="6098857" y="3697724"/>
            <a:ext cx="7918252" cy="105215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9"/>
          <p:cNvSpPr/>
          <p:nvPr/>
        </p:nvSpPr>
        <p:spPr>
          <a:xfrm>
            <a:off x="6272451" y="3808928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Concatenar Strings</a:t>
            </a:r>
            <a:endParaRPr lang="en-US" sz="1361" dirty="0"/>
          </a:p>
        </p:txBody>
      </p:sp>
      <p:sp>
        <p:nvSpPr>
          <p:cNvPr id="14" name="Text 10"/>
          <p:cNvSpPr/>
          <p:nvPr/>
        </p:nvSpPr>
        <p:spPr>
          <a:xfrm>
            <a:off x="8915400" y="3808928"/>
            <a:ext cx="228600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Unir duas strings utilizando o operador +.</a:t>
            </a:r>
            <a:endParaRPr lang="en-US" sz="1361" dirty="0"/>
          </a:p>
        </p:txBody>
      </p:sp>
      <p:sp>
        <p:nvSpPr>
          <p:cNvPr id="15" name="Text 11"/>
          <p:cNvSpPr/>
          <p:nvPr/>
        </p:nvSpPr>
        <p:spPr>
          <a:xfrm>
            <a:off x="11554539" y="3808928"/>
            <a:ext cx="2289810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nome = "Alice" sobrenome = "Silva" nome_completo = nome + " " + sobrenome</a:t>
            </a:r>
            <a:endParaRPr lang="en-US" sz="1361" dirty="0"/>
          </a:p>
        </p:txBody>
      </p:sp>
      <p:sp>
        <p:nvSpPr>
          <p:cNvPr id="16" name="Shape 12"/>
          <p:cNvSpPr/>
          <p:nvPr/>
        </p:nvSpPr>
        <p:spPr>
          <a:xfrm>
            <a:off x="6098857" y="4749879"/>
            <a:ext cx="7918252" cy="105215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3"/>
          <p:cNvSpPr/>
          <p:nvPr/>
        </p:nvSpPr>
        <p:spPr>
          <a:xfrm>
            <a:off x="6272451" y="4861084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Acessar Caracteres</a:t>
            </a:r>
            <a:endParaRPr lang="en-US" sz="1361" dirty="0"/>
          </a:p>
        </p:txBody>
      </p:sp>
      <p:sp>
        <p:nvSpPr>
          <p:cNvPr id="18" name="Text 14"/>
          <p:cNvSpPr/>
          <p:nvPr/>
        </p:nvSpPr>
        <p:spPr>
          <a:xfrm>
            <a:off x="8915400" y="4861084"/>
            <a:ext cx="2286000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Obter um caractere específico de uma string usando colchetes e seu índice.</a:t>
            </a:r>
            <a:endParaRPr lang="en-US" sz="1361" dirty="0"/>
          </a:p>
        </p:txBody>
      </p:sp>
      <p:sp>
        <p:nvSpPr>
          <p:cNvPr id="19" name="Text 15"/>
          <p:cNvSpPr/>
          <p:nvPr/>
        </p:nvSpPr>
        <p:spPr>
          <a:xfrm>
            <a:off x="11554539" y="4861084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letra = nome[0]</a:t>
            </a:r>
            <a:endParaRPr lang="en-US" sz="1361" dirty="0"/>
          </a:p>
        </p:txBody>
      </p:sp>
      <p:sp>
        <p:nvSpPr>
          <p:cNvPr id="20" name="Shape 16"/>
          <p:cNvSpPr/>
          <p:nvPr/>
        </p:nvSpPr>
        <p:spPr>
          <a:xfrm>
            <a:off x="6098857" y="5802035"/>
            <a:ext cx="7918252" cy="105215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7"/>
          <p:cNvSpPr/>
          <p:nvPr/>
        </p:nvSpPr>
        <p:spPr>
          <a:xfrm>
            <a:off x="6272451" y="5913239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Fatiamento de Strings</a:t>
            </a:r>
            <a:endParaRPr lang="en-US" sz="1361" dirty="0"/>
          </a:p>
        </p:txBody>
      </p:sp>
      <p:sp>
        <p:nvSpPr>
          <p:cNvPr id="22" name="Text 18"/>
          <p:cNvSpPr/>
          <p:nvPr/>
        </p:nvSpPr>
        <p:spPr>
          <a:xfrm>
            <a:off x="8915400" y="5913239"/>
            <a:ext cx="2286000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Extrair uma parte da string usando colchetes e um intervalo de índices.</a:t>
            </a:r>
            <a:endParaRPr lang="en-US" sz="1361" dirty="0"/>
          </a:p>
        </p:txBody>
      </p:sp>
      <p:sp>
        <p:nvSpPr>
          <p:cNvPr id="23" name="Text 19"/>
          <p:cNvSpPr/>
          <p:nvPr/>
        </p:nvSpPr>
        <p:spPr>
          <a:xfrm>
            <a:off x="11554539" y="5913239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parte = nome[1:4]</a:t>
            </a:r>
            <a:endParaRPr lang="en-US" sz="136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2556" y="549354"/>
            <a:ext cx="5513546" cy="6037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54"/>
              </a:lnSpc>
              <a:buNone/>
            </a:pPr>
            <a:r>
              <a:rPr lang="en-US" sz="3803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Métodos Comuns de String</a:t>
            </a:r>
            <a:endParaRPr lang="en-US" sz="3803" dirty="0"/>
          </a:p>
        </p:txBody>
      </p:sp>
      <p:sp>
        <p:nvSpPr>
          <p:cNvPr id="6" name="Text 2"/>
          <p:cNvSpPr/>
          <p:nvPr/>
        </p:nvSpPr>
        <p:spPr>
          <a:xfrm>
            <a:off x="6162556" y="1442918"/>
            <a:ext cx="7791688" cy="927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4"/>
              </a:lnSpc>
              <a:buNone/>
            </a:pPr>
            <a:r>
              <a:rPr lang="en-US" sz="152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 linguagem Python fornece uma variedade de métodos para manipular strings e realizar operações úteis sobre elas. Esses métodos são acessados usando um ponto (.) após a variável da string.</a:t>
            </a:r>
            <a:endParaRPr lang="en-US" sz="1521" dirty="0"/>
          </a:p>
        </p:txBody>
      </p:sp>
      <p:sp>
        <p:nvSpPr>
          <p:cNvPr id="7" name="Shape 3"/>
          <p:cNvSpPr/>
          <p:nvPr/>
        </p:nvSpPr>
        <p:spPr>
          <a:xfrm>
            <a:off x="6162556" y="2587466"/>
            <a:ext cx="7791688" cy="1128355"/>
          </a:xfrm>
          <a:prstGeom prst="roundRect">
            <a:avLst>
              <a:gd name="adj" fmla="val 719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4"/>
          <p:cNvSpPr/>
          <p:nvPr/>
        </p:nvSpPr>
        <p:spPr>
          <a:xfrm>
            <a:off x="6363295" y="2788206"/>
            <a:ext cx="2415183" cy="301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77"/>
              </a:lnSpc>
              <a:buNone/>
            </a:pPr>
            <a:r>
              <a:rPr lang="en-US" sz="190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upper()</a:t>
            </a:r>
            <a:endParaRPr lang="en-US" sz="1902" dirty="0"/>
          </a:p>
        </p:txBody>
      </p:sp>
      <p:sp>
        <p:nvSpPr>
          <p:cNvPr id="9" name="Text 5"/>
          <p:cNvSpPr/>
          <p:nvPr/>
        </p:nvSpPr>
        <p:spPr>
          <a:xfrm>
            <a:off x="6363295" y="3205996"/>
            <a:ext cx="7390209" cy="309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4"/>
              </a:lnSpc>
              <a:buNone/>
            </a:pPr>
            <a:r>
              <a:rPr lang="en-US" sz="152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Converte todos os caracteres de uma string para maiúsculas.</a:t>
            </a:r>
            <a:endParaRPr lang="en-US" sz="1521" dirty="0"/>
          </a:p>
        </p:txBody>
      </p:sp>
      <p:sp>
        <p:nvSpPr>
          <p:cNvPr id="10" name="Shape 6"/>
          <p:cNvSpPr/>
          <p:nvPr/>
        </p:nvSpPr>
        <p:spPr>
          <a:xfrm>
            <a:off x="6162556" y="3908941"/>
            <a:ext cx="7791688" cy="1128355"/>
          </a:xfrm>
          <a:prstGeom prst="roundRect">
            <a:avLst>
              <a:gd name="adj" fmla="val 719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6363295" y="4109680"/>
            <a:ext cx="2415183" cy="301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77"/>
              </a:lnSpc>
              <a:buNone/>
            </a:pPr>
            <a:r>
              <a:rPr lang="en-US" sz="190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lower()</a:t>
            </a:r>
            <a:endParaRPr lang="en-US" sz="1902" dirty="0"/>
          </a:p>
        </p:txBody>
      </p:sp>
      <p:sp>
        <p:nvSpPr>
          <p:cNvPr id="12" name="Text 8"/>
          <p:cNvSpPr/>
          <p:nvPr/>
        </p:nvSpPr>
        <p:spPr>
          <a:xfrm>
            <a:off x="6363295" y="4527471"/>
            <a:ext cx="7390209" cy="309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4"/>
              </a:lnSpc>
              <a:buNone/>
            </a:pPr>
            <a:r>
              <a:rPr lang="en-US" sz="152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Converte todos os caracteres de uma string para minúsculas.</a:t>
            </a:r>
            <a:endParaRPr lang="en-US" sz="1521" dirty="0"/>
          </a:p>
        </p:txBody>
      </p:sp>
      <p:sp>
        <p:nvSpPr>
          <p:cNvPr id="13" name="Shape 9"/>
          <p:cNvSpPr/>
          <p:nvPr/>
        </p:nvSpPr>
        <p:spPr>
          <a:xfrm>
            <a:off x="6162556" y="5230416"/>
            <a:ext cx="7791688" cy="1128355"/>
          </a:xfrm>
          <a:prstGeom prst="roundRect">
            <a:avLst>
              <a:gd name="adj" fmla="val 719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Text 10"/>
          <p:cNvSpPr/>
          <p:nvPr/>
        </p:nvSpPr>
        <p:spPr>
          <a:xfrm>
            <a:off x="6363295" y="5431155"/>
            <a:ext cx="2415183" cy="301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77"/>
              </a:lnSpc>
              <a:buNone/>
            </a:pPr>
            <a:r>
              <a:rPr lang="en-US" sz="190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strip()</a:t>
            </a:r>
            <a:endParaRPr lang="en-US" sz="1902" dirty="0"/>
          </a:p>
        </p:txBody>
      </p:sp>
      <p:sp>
        <p:nvSpPr>
          <p:cNvPr id="15" name="Text 11"/>
          <p:cNvSpPr/>
          <p:nvPr/>
        </p:nvSpPr>
        <p:spPr>
          <a:xfrm>
            <a:off x="6363295" y="5848945"/>
            <a:ext cx="7390209" cy="309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4"/>
              </a:lnSpc>
              <a:buNone/>
            </a:pPr>
            <a:r>
              <a:rPr lang="en-US" sz="152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Remove espaços em branco do início e do fim de uma string.</a:t>
            </a:r>
            <a:endParaRPr lang="en-US" sz="1521" dirty="0"/>
          </a:p>
        </p:txBody>
      </p:sp>
      <p:sp>
        <p:nvSpPr>
          <p:cNvPr id="16" name="Shape 12"/>
          <p:cNvSpPr/>
          <p:nvPr/>
        </p:nvSpPr>
        <p:spPr>
          <a:xfrm>
            <a:off x="6162556" y="6551890"/>
            <a:ext cx="7791688" cy="1128355"/>
          </a:xfrm>
          <a:prstGeom prst="roundRect">
            <a:avLst>
              <a:gd name="adj" fmla="val 719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7" name="Text 13"/>
          <p:cNvSpPr/>
          <p:nvPr/>
        </p:nvSpPr>
        <p:spPr>
          <a:xfrm>
            <a:off x="6363295" y="6752630"/>
            <a:ext cx="2415183" cy="301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77"/>
              </a:lnSpc>
              <a:buNone/>
            </a:pPr>
            <a:r>
              <a:rPr lang="en-US" sz="190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replace()</a:t>
            </a:r>
            <a:endParaRPr lang="en-US" sz="1902" dirty="0"/>
          </a:p>
        </p:txBody>
      </p:sp>
      <p:sp>
        <p:nvSpPr>
          <p:cNvPr id="18" name="Text 14"/>
          <p:cNvSpPr/>
          <p:nvPr/>
        </p:nvSpPr>
        <p:spPr>
          <a:xfrm>
            <a:off x="6363295" y="7170420"/>
            <a:ext cx="7390209" cy="309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4"/>
              </a:lnSpc>
              <a:buNone/>
            </a:pPr>
            <a:r>
              <a:rPr lang="en-US" sz="152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Substitui uma parte de uma string por outra.</a:t>
            </a:r>
            <a:endParaRPr lang="en-US" sz="152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47316" y="913090"/>
            <a:ext cx="4720828" cy="5900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47"/>
              </a:lnSpc>
              <a:buNone/>
            </a:pPr>
            <a:r>
              <a:rPr lang="en-US" sz="3717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Variáveis em Python</a:t>
            </a:r>
            <a:endParaRPr lang="en-US" sz="3717" dirty="0"/>
          </a:p>
        </p:txBody>
      </p:sp>
      <p:sp>
        <p:nvSpPr>
          <p:cNvPr id="6" name="Text 2"/>
          <p:cNvSpPr/>
          <p:nvPr/>
        </p:nvSpPr>
        <p:spPr>
          <a:xfrm>
            <a:off x="6147316" y="1786414"/>
            <a:ext cx="7822168" cy="6041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79"/>
              </a:lnSpc>
              <a:buNone/>
            </a:pPr>
            <a:r>
              <a:rPr lang="en-US" sz="1487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Variáveis são como recipientes que armazenam dados em um programa. Elas são essenciais para a organização e manipulação de informações durante a execução do código.</a:t>
            </a:r>
            <a:endParaRPr lang="en-US" sz="1487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316" y="2602944"/>
            <a:ext cx="944166" cy="151066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74731" y="2791778"/>
            <a:ext cx="2360414" cy="2950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3"/>
              </a:lnSpc>
              <a:buNone/>
            </a:pPr>
            <a:r>
              <a:rPr lang="en-US" sz="1859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Declaração de Variáveis</a:t>
            </a:r>
            <a:endParaRPr lang="en-US" sz="1859" dirty="0"/>
          </a:p>
        </p:txBody>
      </p:sp>
      <p:sp>
        <p:nvSpPr>
          <p:cNvPr id="9" name="Text 4"/>
          <p:cNvSpPr/>
          <p:nvPr/>
        </p:nvSpPr>
        <p:spPr>
          <a:xfrm>
            <a:off x="7374731" y="3200043"/>
            <a:ext cx="6594753" cy="6041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9"/>
              </a:lnSpc>
              <a:buNone/>
            </a:pPr>
            <a:r>
              <a:rPr lang="en-US" sz="1487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Em Python, você declara uma variável atribuindo um valor a ela. O nome da variável fica à esquerda do operador de atribuição (=) e o valor fica à direita.</a:t>
            </a:r>
            <a:endParaRPr lang="en-US" sz="1487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7316" y="4113609"/>
            <a:ext cx="944166" cy="16921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74731" y="4302443"/>
            <a:ext cx="2360414" cy="2950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3"/>
              </a:lnSpc>
              <a:buNone/>
            </a:pPr>
            <a:r>
              <a:rPr lang="en-US" sz="1859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Tipos de Dados</a:t>
            </a:r>
            <a:endParaRPr lang="en-US" sz="1859" dirty="0"/>
          </a:p>
        </p:txBody>
      </p:sp>
      <p:sp>
        <p:nvSpPr>
          <p:cNvPr id="12" name="Text 6"/>
          <p:cNvSpPr/>
          <p:nvPr/>
        </p:nvSpPr>
        <p:spPr>
          <a:xfrm>
            <a:off x="7374731" y="4710708"/>
            <a:ext cx="6594753" cy="9061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9"/>
              </a:lnSpc>
              <a:buNone/>
            </a:pPr>
            <a:r>
              <a:rPr lang="en-US" sz="1487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Cada variável em Python possui um tipo de dado, que define o tipo de informação que ela pode armazenar. Exemplos: int (inteiro), float (ponto flutuante), str (string), bool (booleano).</a:t>
            </a:r>
            <a:endParaRPr lang="en-US" sz="1487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7316" y="5805726"/>
            <a:ext cx="944166" cy="151066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74731" y="5994559"/>
            <a:ext cx="2360414" cy="2950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3"/>
              </a:lnSpc>
              <a:buNone/>
            </a:pPr>
            <a:r>
              <a:rPr lang="en-US" sz="1859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Reatribuição</a:t>
            </a:r>
            <a:endParaRPr lang="en-US" sz="1859" dirty="0"/>
          </a:p>
        </p:txBody>
      </p:sp>
      <p:sp>
        <p:nvSpPr>
          <p:cNvPr id="15" name="Text 8"/>
          <p:cNvSpPr/>
          <p:nvPr/>
        </p:nvSpPr>
        <p:spPr>
          <a:xfrm>
            <a:off x="7374731" y="6402824"/>
            <a:ext cx="6594753" cy="6041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9"/>
              </a:lnSpc>
              <a:buNone/>
            </a:pPr>
            <a:r>
              <a:rPr lang="en-US" sz="1487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Você pode reatribuir um novo valor a uma variável existente, sobrescrevendo o valor anterior.</a:t>
            </a:r>
            <a:endParaRPr lang="en-US" sz="148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744</Words>
  <Application>Microsoft Office PowerPoint</Application>
  <PresentationFormat>Personalizar</PresentationFormat>
  <Paragraphs>62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9" baseType="lpstr">
      <vt:lpstr>Arial</vt:lpstr>
      <vt:lpstr>Asar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CARLOS MANOEL SILVEIRA DA SILVA</cp:lastModifiedBy>
  <cp:revision>2</cp:revision>
  <dcterms:created xsi:type="dcterms:W3CDTF">2024-08-24T19:34:18Z</dcterms:created>
  <dcterms:modified xsi:type="dcterms:W3CDTF">2024-08-24T20:20:56Z</dcterms:modified>
</cp:coreProperties>
</file>